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28"/>
  </p:notesMasterIdLst>
  <p:sldIdLst>
    <p:sldId id="383" r:id="rId3"/>
    <p:sldId id="623" r:id="rId4"/>
    <p:sldId id="625" r:id="rId5"/>
    <p:sldId id="621" r:id="rId6"/>
    <p:sldId id="622" r:id="rId7"/>
    <p:sldId id="633" r:id="rId8"/>
    <p:sldId id="624" r:id="rId9"/>
    <p:sldId id="631" r:id="rId10"/>
    <p:sldId id="628" r:id="rId11"/>
    <p:sldId id="629" r:id="rId12"/>
    <p:sldId id="630" r:id="rId13"/>
    <p:sldId id="634" r:id="rId14"/>
    <p:sldId id="635" r:id="rId15"/>
    <p:sldId id="632" r:id="rId16"/>
    <p:sldId id="639" r:id="rId17"/>
    <p:sldId id="636" r:id="rId18"/>
    <p:sldId id="641" r:id="rId19"/>
    <p:sldId id="643" r:id="rId20"/>
    <p:sldId id="642" r:id="rId21"/>
    <p:sldId id="644" r:id="rId22"/>
    <p:sldId id="637" r:id="rId23"/>
    <p:sldId id="661" r:id="rId24"/>
    <p:sldId id="669" r:id="rId25"/>
    <p:sldId id="626" r:id="rId26"/>
    <p:sldId id="271" r:id="rId27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1"/>
    <p:restoredTop sz="83130"/>
  </p:normalViewPr>
  <p:slideViewPr>
    <p:cSldViewPr snapToGrid="0">
      <p:cViewPr varScale="1">
        <p:scale>
          <a:sx n="93" d="100"/>
          <a:sy n="93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27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440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182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038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037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"AI Generated Content is becoming increasingly sophisticated and harder to detect. There will be many situations where it is not possible to determine if content is AI-generated or not. More advanced technical tools and techniques are required to detect AI-generated content."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04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68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66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53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081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203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553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515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2792640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Face</a:t>
            </a:r>
          </a:p>
          <a:p>
            <a:pPr lvl="1"/>
            <a:r>
              <a:rPr lang="en-US" sz="1600" dirty="0"/>
              <a:t>Pay attention to the cheeks and forehead</a:t>
            </a:r>
          </a:p>
          <a:p>
            <a:pPr lvl="1"/>
            <a:r>
              <a:rPr lang="en-US" sz="1600" dirty="0"/>
              <a:t>Pay attention to the eyes and eyebrows</a:t>
            </a:r>
          </a:p>
          <a:p>
            <a:pPr lvl="1"/>
            <a:r>
              <a:rPr lang="en-US" sz="1600" dirty="0"/>
              <a:t>Pay attention to the glasses</a:t>
            </a:r>
          </a:p>
          <a:p>
            <a:pPr lvl="1"/>
            <a:r>
              <a:rPr lang="en-US" sz="1600" dirty="0"/>
              <a:t>Pay attention to facial hair</a:t>
            </a:r>
          </a:p>
          <a:p>
            <a:pPr lvl="1"/>
            <a:r>
              <a:rPr lang="en-US" sz="1600" dirty="0"/>
              <a:t>Pay attention to facial moles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clothes</a:t>
            </a:r>
          </a:p>
          <a:p>
            <a:pPr lvl="1"/>
            <a:r>
              <a:rPr lang="en-US" sz="1600" dirty="0"/>
              <a:t>Warped Items</a:t>
            </a:r>
          </a:p>
          <a:p>
            <a:pPr lvl="1"/>
            <a:r>
              <a:rPr lang="en-US" sz="1600" dirty="0"/>
              <a:t>Missing and Extra items</a:t>
            </a:r>
          </a:p>
          <a:p>
            <a:pPr lvl="1"/>
            <a:r>
              <a:rPr lang="en-US" sz="1600" dirty="0"/>
              <a:t>Perspective and Geometry</a:t>
            </a:r>
          </a:p>
          <a:p>
            <a:pPr lvl="1"/>
            <a:r>
              <a:rPr lang="en-US" sz="1600" dirty="0"/>
              <a:t>Repetition in Detail</a:t>
            </a:r>
          </a:p>
          <a:p>
            <a:pPr lvl="1"/>
            <a:r>
              <a:rPr lang="en-US" sz="1600" dirty="0"/>
              <a:t>Material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7684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195671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61559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 you notice?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220826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7840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129720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Video Check:</a:t>
            </a:r>
            <a:br>
              <a:rPr lang="en-US" dirty="0"/>
            </a:br>
            <a:r>
              <a:rPr lang="en-US" dirty="0"/>
              <a:t>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with Techniques…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Search online for possible deepfake videos that have been in the news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video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your own TTP for detecting synthetic videos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TTPs</a:t>
            </a:r>
          </a:p>
        </p:txBody>
      </p:sp>
    </p:spTree>
    <p:extLst>
      <p:ext uri="{BB962C8B-B14F-4D97-AF65-F5344CB8AC3E}">
        <p14:creationId xmlns:p14="http://schemas.microsoft.com/office/powerpoint/2010/main" val="2427961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7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TAKE A BREAK</a:t>
            </a:r>
          </a:p>
        </p:txBody>
      </p:sp>
      <p:pic>
        <p:nvPicPr>
          <p:cNvPr id="194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1"/>
          <p:cNvSpPr txBox="1"/>
          <p:nvPr/>
        </p:nvSpPr>
        <p:spPr>
          <a:xfrm>
            <a:off x="3715415" y="5405718"/>
            <a:ext cx="3986136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Return By: XX:XX 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06110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Identify AI-generated content effectively using specific detection techniques for images, text, and audio.</a:t>
            </a:r>
          </a:p>
          <a:p>
            <a:r>
              <a:rPr lang="en-US" dirty="0"/>
              <a:t>Detecting Synthetic with the human eye alone is limited</a:t>
            </a:r>
          </a:p>
          <a:p>
            <a:r>
              <a:rPr lang="en-US" dirty="0"/>
              <a:t>References: 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0414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Check: Human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19340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Logic and Context of the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Hands and Fingers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7195</TotalTime>
  <Words>758</Words>
  <Application>Microsoft Macintosh PowerPoint</Application>
  <PresentationFormat>Widescreen</PresentationFormat>
  <Paragraphs>151</Paragraphs>
  <Slides>25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  <vt:variant>
        <vt:lpstr>Custom Shows</vt:lpstr>
      </vt:variant>
      <vt:variant>
        <vt:i4>1</vt:i4>
      </vt:variant>
    </vt:vector>
  </HeadingPairs>
  <TitlesOfParts>
    <vt:vector size="32" baseType="lpstr">
      <vt:lpstr>Arial</vt:lpstr>
      <vt:lpstr>Calibri</vt:lpstr>
      <vt:lpstr>Menlo</vt:lpstr>
      <vt:lpstr>Times New Roman</vt:lpstr>
      <vt:lpstr>1_Custom Design</vt:lpstr>
      <vt:lpstr>Blank</vt:lpstr>
      <vt:lpstr>Which is Real?</vt:lpstr>
      <vt:lpstr>Which is Real?</vt:lpstr>
      <vt:lpstr>PowerPoint Presentation</vt:lpstr>
      <vt:lpstr>PowerPoint Presentation</vt:lpstr>
      <vt:lpstr>Lesson Objectives</vt:lpstr>
      <vt:lpstr>Synthetic Check: Human Image</vt:lpstr>
      <vt:lpstr>Human Images</vt:lpstr>
      <vt:lpstr>Human Images: Context</vt:lpstr>
      <vt:lpstr>Human Images: Hands and Limbs</vt:lpstr>
      <vt:lpstr>Human Images: Face</vt:lpstr>
      <vt:lpstr>Human Images: Clothing</vt:lpstr>
      <vt:lpstr>Human Image Check </vt:lpstr>
      <vt:lpstr>Human Image Check </vt:lpstr>
      <vt:lpstr>Human Images: Check On Learning</vt:lpstr>
      <vt:lpstr>Human Images: Check On Learning</vt:lpstr>
      <vt:lpstr>Structure Image Check </vt:lpstr>
      <vt:lpstr>Structure Image</vt:lpstr>
      <vt:lpstr>Structure Image</vt:lpstr>
      <vt:lpstr>Structure Image</vt:lpstr>
      <vt:lpstr>Structure Image</vt:lpstr>
      <vt:lpstr>Structure Image: Check On Learning</vt:lpstr>
      <vt:lpstr>Structure Image Check </vt:lpstr>
      <vt:lpstr>Synthetic Video Check: Practical Exercise</vt:lpstr>
      <vt:lpstr>References</vt:lpstr>
      <vt:lpstr>TAKE A BREAK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74</cp:revision>
  <dcterms:created xsi:type="dcterms:W3CDTF">2022-06-15T01:07:41Z</dcterms:created>
  <dcterms:modified xsi:type="dcterms:W3CDTF">2024-06-22T04:24:12Z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